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78" r:id="rId3"/>
    <p:sldId id="259" r:id="rId4"/>
    <p:sldId id="279" r:id="rId5"/>
    <p:sldId id="260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1" r:id="rId20"/>
    <p:sldId id="273" r:id="rId21"/>
    <p:sldId id="274" r:id="rId22"/>
    <p:sldId id="275" r:id="rId23"/>
    <p:sldId id="282" r:id="rId24"/>
    <p:sldId id="283" r:id="rId25"/>
    <p:sldId id="276" r:id="rId2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6B8E23"/>
    <a:srgbClr val="DAA520"/>
    <a:srgbClr val="FFD7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E7C34-13CB-CF4F-B90C-7F5B148F069F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94C22-833F-4547-8BEF-2F1476CA12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78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84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786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3107597"/>
            <a:ext cx="77724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Fira Sans OT Light"/>
                <a:cs typeface="Fira Sans OT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13341" y="617378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latin typeface="Fira Sans OT Light"/>
                <a:cs typeface="Fira Sans OT Light"/>
              </a:defRPr>
            </a:lvl1pPr>
          </a:lstStyle>
          <a:p>
            <a:fld id="{978DA676-FB6F-0B44-9DD0-CAAFBC80A7A7}" type="datetimeFigureOut">
              <a:rPr lang="de-DE" smtClean="0"/>
              <a:pPr/>
              <a:t>02.04.14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597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05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00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6375" y="823913"/>
            <a:ext cx="8739188" cy="39052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Fira Sans OT Light"/>
                <a:cs typeface="Fira Sans OT Light"/>
              </a:defRPr>
            </a:lvl1pPr>
          </a:lstStyle>
          <a:p>
            <a:pPr lvl="0"/>
            <a:r>
              <a:rPr lang="de-DE" dirty="0" smtClean="0"/>
              <a:t>Untertitel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98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15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12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3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07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60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85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02.04.14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2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6010" y="162983"/>
            <a:ext cx="8739132" cy="66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010" y="1600200"/>
            <a:ext cx="873913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Fira Sans OT"/>
          <a:ea typeface="+mj-ea"/>
          <a:cs typeface="Fira Sans OT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ts val="200"/>
        </a:spcBef>
        <a:buFont typeface="Lucida Grande"/>
        <a:buChar char="»"/>
        <a:defRPr sz="2400" b="0" i="0" kern="1200">
          <a:solidFill>
            <a:schemeClr val="tx1"/>
          </a:solidFill>
          <a:latin typeface="Fira Sans OT Medium"/>
          <a:ea typeface="+mn-ea"/>
          <a:cs typeface="Fira Sans OT Medium"/>
        </a:defRPr>
      </a:lvl1pPr>
      <a:lvl2pPr marL="742950" indent="-28575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2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0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18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-Dokument1.docx"/><Relationship Id="rId4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-Dokument2.docx"/><Relationship Id="rId4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-Dokument3.docx"/><Relationship Id="rId4" Type="http://schemas.openxmlformats.org/officeDocument/2006/relationships/image" Target="../media/image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Webshop Analyse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1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pPr algn="l"/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3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89796"/>
          </a:xfrm>
        </p:spPr>
        <p:txBody>
          <a:bodyPr>
            <a:normAutofit/>
          </a:bodyPr>
          <a:lstStyle/>
          <a:p>
            <a:r>
              <a:rPr lang="de-DE" dirty="0" smtClean="0"/>
              <a:t>&lt;genaue-Analyse </a:t>
            </a:r>
            <a:r>
              <a:rPr lang="de-DE" dirty="0" err="1" smtClean="0"/>
              <a:t>shop</a:t>
            </a:r>
            <a:r>
              <a:rPr lang="de-DE" dirty="0" smtClean="0"/>
              <a:t>=“</a:t>
            </a:r>
            <a:r>
              <a:rPr lang="de-DE" dirty="0" err="1" smtClean="0"/>
              <a:t>SneakerDistrict</a:t>
            </a:r>
            <a:r>
              <a:rPr lang="de-DE" dirty="0" smtClean="0"/>
              <a:t>“&gt;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80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Fira Sans OT Medium"/>
                <a:cs typeface="Fira Sans OT Medium"/>
              </a:rPr>
              <a:t>Selbstbeschreibungsfähigkeit</a:t>
            </a:r>
            <a:r>
              <a:rPr lang="de-DE" dirty="0">
                <a:latin typeface="Fira Sans OT Medium"/>
                <a:cs typeface="Fira Sans OT Medium"/>
              </a:rPr>
              <a:t> / </a:t>
            </a:r>
            <a:r>
              <a:rPr lang="de-DE" dirty="0" err="1">
                <a:latin typeface="Fira Sans OT Medium"/>
                <a:cs typeface="Fira Sans OT Medium"/>
              </a:rPr>
              <a:t>Self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 smtClean="0">
                <a:latin typeface="Fira Sans OT Medium"/>
                <a:cs typeface="Fira Sans OT Medium"/>
              </a:rPr>
              <a:t>Descriptiveness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 smtClean="0"/>
              <a:t>Die Seite ist </a:t>
            </a:r>
            <a:r>
              <a:rPr lang="de-DE" dirty="0" err="1" smtClean="0">
                <a:solidFill>
                  <a:srgbClr val="FFA500"/>
                </a:solidFill>
              </a:rPr>
              <a:t>übersichtlich</a:t>
            </a:r>
            <a:r>
              <a:rPr lang="de-DE" dirty="0" smtClean="0">
                <a:solidFill>
                  <a:srgbClr val="FFA500"/>
                </a:solidFill>
              </a:rPr>
              <a:t> </a:t>
            </a:r>
            <a:r>
              <a:rPr lang="de-DE" dirty="0" smtClean="0"/>
              <a:t>und einfach gehalten, </a:t>
            </a:r>
            <a:r>
              <a:rPr lang="de-DE" dirty="0" smtClean="0">
                <a:solidFill>
                  <a:srgbClr val="FFA500"/>
                </a:solidFill>
              </a:rPr>
              <a:t>alle Funktionen </a:t>
            </a:r>
            <a:r>
              <a:rPr lang="de-DE" dirty="0" err="1" smtClean="0">
                <a:solidFill>
                  <a:srgbClr val="FFA500"/>
                </a:solidFill>
              </a:rPr>
              <a:t>erklären</a:t>
            </a:r>
            <a:r>
              <a:rPr lang="de-DE" dirty="0" smtClean="0">
                <a:solidFill>
                  <a:srgbClr val="FFA500"/>
                </a:solidFill>
              </a:rPr>
              <a:t> sich von selbst</a:t>
            </a:r>
            <a:endParaRPr lang="de-DE" dirty="0" smtClean="0">
              <a:solidFill>
                <a:srgbClr val="FFA500"/>
              </a:solidFill>
            </a:endParaRPr>
          </a:p>
          <a:p>
            <a:r>
              <a:rPr lang="de-DE" dirty="0">
                <a:latin typeface="Fira Sans OT Medium"/>
                <a:cs typeface="Fira Sans OT Medium"/>
              </a:rPr>
              <a:t>Aufgabenangemessenheit / </a:t>
            </a:r>
            <a:r>
              <a:rPr lang="de-DE" dirty="0" err="1">
                <a:latin typeface="Fira Sans OT Medium"/>
                <a:cs typeface="Fira Sans OT Medium"/>
              </a:rPr>
              <a:t>Suitability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for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the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task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/>
              <a:t>Es sind nur </a:t>
            </a:r>
            <a:r>
              <a:rPr lang="de-DE" dirty="0">
                <a:solidFill>
                  <a:srgbClr val="FFA500"/>
                </a:solidFill>
              </a:rPr>
              <a:t>wenige Klicks</a:t>
            </a:r>
            <a:r>
              <a:rPr lang="de-DE" dirty="0"/>
              <a:t> </a:t>
            </a:r>
            <a:r>
              <a:rPr lang="de-DE" dirty="0" err="1"/>
              <a:t>nötig</a:t>
            </a:r>
            <a:r>
              <a:rPr lang="de-DE" dirty="0"/>
              <a:t>, um </a:t>
            </a:r>
            <a:r>
              <a:rPr lang="de-DE" dirty="0" err="1"/>
              <a:t>gewünschte</a:t>
            </a:r>
            <a:r>
              <a:rPr lang="de-DE" dirty="0"/>
              <a:t> Produkte zu </a:t>
            </a:r>
            <a:r>
              <a:rPr lang="de-DE" dirty="0" smtClean="0"/>
              <a:t>bestellen</a:t>
            </a:r>
          </a:p>
          <a:p>
            <a:pPr lvl="1"/>
            <a:r>
              <a:rPr lang="de-DE" dirty="0" smtClean="0"/>
              <a:t>Nach </a:t>
            </a:r>
            <a:r>
              <a:rPr lang="de-DE" dirty="0"/>
              <a:t>Erstellen eines Accounts </a:t>
            </a:r>
            <a:r>
              <a:rPr lang="de-DE" dirty="0" err="1"/>
              <a:t>entfällt</a:t>
            </a:r>
            <a:r>
              <a:rPr lang="de-DE" dirty="0"/>
              <a:t> die Eingabe der Adresse </a:t>
            </a:r>
            <a:r>
              <a:rPr lang="de-DE" dirty="0" smtClean="0"/>
              <a:t>und Zahlungsmethode </a:t>
            </a:r>
            <a:r>
              <a:rPr lang="de-DE" dirty="0"/>
              <a:t>-&gt; </a:t>
            </a:r>
            <a:r>
              <a:rPr lang="de-DE" dirty="0" smtClean="0">
                <a:solidFill>
                  <a:srgbClr val="FFA500"/>
                </a:solidFill>
              </a:rPr>
              <a:t>effizient</a:t>
            </a:r>
            <a:endParaRPr lang="de-DE" dirty="0" smtClean="0">
              <a:solidFill>
                <a:srgbClr val="FFA500"/>
              </a:solidFill>
              <a:latin typeface="Fira Sans OT Medium"/>
              <a:cs typeface="Fira Sans OT Medium"/>
            </a:endParaRPr>
          </a:p>
          <a:p>
            <a:r>
              <a:rPr lang="de-DE" dirty="0" smtClean="0"/>
              <a:t>Steuerbarkeit </a:t>
            </a:r>
            <a:r>
              <a:rPr lang="de-DE" dirty="0"/>
              <a:t>/ </a:t>
            </a:r>
            <a:r>
              <a:rPr lang="de-DE" dirty="0" err="1"/>
              <a:t>Controllability</a:t>
            </a:r>
            <a:r>
              <a:rPr lang="de-DE" dirty="0"/>
              <a:t> </a:t>
            </a:r>
            <a:endParaRPr lang="de-DE" dirty="0" smtClean="0">
              <a:effectLst/>
            </a:endParaRPr>
          </a:p>
          <a:p>
            <a:pPr lvl="1"/>
            <a:r>
              <a:rPr lang="de-DE" dirty="0"/>
              <a:t>ist </a:t>
            </a:r>
            <a:r>
              <a:rPr lang="de-DE" dirty="0" smtClean="0"/>
              <a:t>gegeben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7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Erwartungskonformität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Conformity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 smtClean="0"/>
              <a:t>expections</a:t>
            </a:r>
            <a:endParaRPr lang="de-DE" dirty="0" smtClean="0"/>
          </a:p>
          <a:p>
            <a:pPr lvl="1"/>
            <a:r>
              <a:rPr lang="de-DE" dirty="0" smtClean="0"/>
              <a:t>Eingabefeld </a:t>
            </a:r>
            <a:r>
              <a:rPr lang="de-DE" dirty="0" err="1"/>
              <a:t>für</a:t>
            </a:r>
            <a:r>
              <a:rPr lang="de-DE" dirty="0"/>
              <a:t> die Suche mit Aufschrift „</a:t>
            </a:r>
            <a:r>
              <a:rPr lang="de-DE" dirty="0" err="1"/>
              <a:t>search</a:t>
            </a:r>
            <a:r>
              <a:rPr lang="de-DE" dirty="0"/>
              <a:t>“ und dem </a:t>
            </a:r>
            <a:r>
              <a:rPr lang="de-DE" dirty="0" err="1"/>
              <a:t>üblichen</a:t>
            </a:r>
            <a:r>
              <a:rPr lang="de-DE" dirty="0"/>
              <a:t> </a:t>
            </a:r>
            <a:r>
              <a:rPr lang="de-DE" dirty="0">
                <a:solidFill>
                  <a:srgbClr val="FFA500"/>
                </a:solidFill>
              </a:rPr>
              <a:t>Lupe-Symbol</a:t>
            </a:r>
            <a:r>
              <a:rPr lang="de-DE" dirty="0"/>
              <a:t> </a:t>
            </a:r>
            <a:r>
              <a:rPr lang="de-DE" dirty="0" smtClean="0"/>
              <a:t>als </a:t>
            </a:r>
            <a:r>
              <a:rPr lang="de-DE" dirty="0"/>
              <a:t>Suche-</a:t>
            </a:r>
            <a:r>
              <a:rPr lang="de-DE" dirty="0" smtClean="0"/>
              <a:t>Button</a:t>
            </a:r>
          </a:p>
          <a:p>
            <a:pPr lvl="1"/>
            <a:r>
              <a:rPr lang="de-DE" dirty="0"/>
              <a:t>Oben</a:t>
            </a:r>
            <a:r>
              <a:rPr lang="de-DE" dirty="0">
                <a:solidFill>
                  <a:srgbClr val="FFA500"/>
                </a:solidFill>
              </a:rPr>
              <a:t> rechts </a:t>
            </a:r>
            <a:r>
              <a:rPr lang="de-DE" dirty="0"/>
              <a:t>sind Buttons </a:t>
            </a:r>
            <a:r>
              <a:rPr lang="de-DE" dirty="0" err="1"/>
              <a:t>für</a:t>
            </a:r>
            <a:r>
              <a:rPr lang="de-DE" dirty="0"/>
              <a:t> „</a:t>
            </a:r>
            <a:r>
              <a:rPr lang="de-DE" dirty="0" err="1"/>
              <a:t>Contact</a:t>
            </a:r>
            <a:r>
              <a:rPr lang="de-DE" dirty="0"/>
              <a:t>“, „</a:t>
            </a:r>
            <a:r>
              <a:rPr lang="de-DE" dirty="0" err="1"/>
              <a:t>My</a:t>
            </a:r>
            <a:r>
              <a:rPr lang="de-DE" dirty="0"/>
              <a:t> Account“ und „</a:t>
            </a:r>
            <a:r>
              <a:rPr lang="de-DE" dirty="0" err="1"/>
              <a:t>Cart</a:t>
            </a:r>
            <a:r>
              <a:rPr lang="de-DE" dirty="0"/>
              <a:t>“, bei dem das </a:t>
            </a:r>
            <a:r>
              <a:rPr lang="de-DE" dirty="0" err="1" smtClean="0"/>
              <a:t>übliche</a:t>
            </a:r>
            <a:r>
              <a:rPr lang="de-DE" dirty="0" smtClean="0"/>
              <a:t> </a:t>
            </a:r>
            <a:r>
              <a:rPr lang="de-DE" dirty="0">
                <a:solidFill>
                  <a:srgbClr val="FFA500"/>
                </a:solidFill>
              </a:rPr>
              <a:t>Einkaufswagen-Symbol </a:t>
            </a:r>
            <a:r>
              <a:rPr lang="de-DE" dirty="0"/>
              <a:t>angezeigt wird, mit Anzahl Produkte und </a:t>
            </a:r>
            <a:r>
              <a:rPr lang="de-DE" dirty="0" smtClean="0"/>
              <a:t>Gesamtwert</a:t>
            </a:r>
          </a:p>
          <a:p>
            <a:pPr lvl="1"/>
            <a:r>
              <a:rPr lang="de-DE" dirty="0"/>
              <a:t>Kategorien sind </a:t>
            </a:r>
            <a:r>
              <a:rPr lang="de-DE" dirty="0">
                <a:solidFill>
                  <a:srgbClr val="FFA500"/>
                </a:solidFill>
              </a:rPr>
              <a:t>oben</a:t>
            </a:r>
            <a:r>
              <a:rPr lang="de-DE" dirty="0"/>
              <a:t> in Bar </a:t>
            </a:r>
            <a:endParaRPr lang="de-DE" dirty="0" smtClean="0">
              <a:effectLst/>
            </a:endParaRPr>
          </a:p>
          <a:p>
            <a:pPr lvl="1"/>
            <a:r>
              <a:rPr lang="de-DE" dirty="0"/>
              <a:t>Produkte werden mit kleinem Bild, Namen und Preis angezeigt </a:t>
            </a:r>
            <a:endParaRPr lang="de-DE" dirty="0" smtClean="0">
              <a:effectLst/>
            </a:endParaRPr>
          </a:p>
          <a:p>
            <a:pPr lvl="1"/>
            <a:r>
              <a:rPr lang="de-DE" dirty="0"/>
              <a:t>Sonstige Infos wie FAQ, </a:t>
            </a:r>
            <a:r>
              <a:rPr lang="de-DE" dirty="0" err="1"/>
              <a:t>Contact</a:t>
            </a:r>
            <a:r>
              <a:rPr lang="de-DE" dirty="0"/>
              <a:t> und AGBs sind ganz </a:t>
            </a:r>
            <a:r>
              <a:rPr lang="de-DE" dirty="0">
                <a:solidFill>
                  <a:srgbClr val="FFA500"/>
                </a:solidFill>
              </a:rPr>
              <a:t>unten</a:t>
            </a:r>
            <a:r>
              <a:rPr lang="de-DE" dirty="0"/>
              <a:t> auf der Seite zu </a:t>
            </a:r>
            <a:r>
              <a:rPr lang="de-DE" dirty="0" smtClean="0"/>
              <a:t>finden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27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Individualisierbarkeit </a:t>
            </a:r>
            <a:r>
              <a:rPr lang="de-DE" dirty="0"/>
              <a:t>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indiviualisation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/>
              <a:t>Seite kann im </a:t>
            </a:r>
            <a:r>
              <a:rPr lang="de-DE" dirty="0">
                <a:solidFill>
                  <a:srgbClr val="FFA500"/>
                </a:solidFill>
              </a:rPr>
              <a:t>Browser</a:t>
            </a:r>
            <a:r>
              <a:rPr lang="de-DE" dirty="0"/>
              <a:t> angezeigt werden oder </a:t>
            </a:r>
            <a:r>
              <a:rPr lang="de-DE" dirty="0">
                <a:solidFill>
                  <a:srgbClr val="FFA500"/>
                </a:solidFill>
              </a:rPr>
              <a:t>App</a:t>
            </a:r>
            <a:r>
              <a:rPr lang="de-DE" dirty="0"/>
              <a:t> kann heruntergeladen </a:t>
            </a:r>
            <a:r>
              <a:rPr lang="de-DE" dirty="0" smtClean="0"/>
              <a:t>werden</a:t>
            </a:r>
            <a:r>
              <a:rPr lang="de-DE" dirty="0"/>
              <a:t>, </a:t>
            </a:r>
            <a:r>
              <a:rPr lang="de-DE" dirty="0" err="1"/>
              <a:t>Unterstützung</a:t>
            </a:r>
            <a:r>
              <a:rPr lang="de-DE" dirty="0"/>
              <a:t> Google </a:t>
            </a:r>
            <a:r>
              <a:rPr lang="de-DE" dirty="0" smtClean="0"/>
              <a:t>Play</a:t>
            </a:r>
          </a:p>
          <a:p>
            <a:pPr lvl="1"/>
            <a:r>
              <a:rPr lang="de-DE" dirty="0" smtClean="0">
                <a:effectLst/>
              </a:rPr>
              <a:t>Bestellung mit und ohne Account möglich</a:t>
            </a:r>
          </a:p>
          <a:p>
            <a:pPr lvl="1"/>
            <a:r>
              <a:rPr lang="de-DE" dirty="0" smtClean="0"/>
              <a:t>Sprache kann nicht geändert werden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030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Fehlertoleranz </a:t>
            </a:r>
            <a:r>
              <a:rPr lang="de-DE" dirty="0"/>
              <a:t>/ Error </a:t>
            </a:r>
            <a:r>
              <a:rPr lang="de-DE" dirty="0" err="1"/>
              <a:t>Tolerance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/>
              <a:t>Eingabefelder </a:t>
            </a:r>
            <a:r>
              <a:rPr lang="de-DE" dirty="0" err="1"/>
              <a:t>für</a:t>
            </a:r>
            <a:r>
              <a:rPr lang="de-DE" dirty="0"/>
              <a:t> Adresse werden </a:t>
            </a:r>
            <a:r>
              <a:rPr lang="de-DE" dirty="0">
                <a:solidFill>
                  <a:srgbClr val="FFA500"/>
                </a:solidFill>
              </a:rPr>
              <a:t>rot </a:t>
            </a:r>
            <a:r>
              <a:rPr lang="de-DE" dirty="0" err="1">
                <a:solidFill>
                  <a:srgbClr val="FFA500"/>
                </a:solidFill>
              </a:rPr>
              <a:t>gefärbt</a:t>
            </a:r>
            <a:r>
              <a:rPr lang="de-DE" dirty="0"/>
              <a:t>, wenn Angabe fehlt, vorherige </a:t>
            </a:r>
            <a:r>
              <a:rPr lang="de-DE" dirty="0" smtClean="0"/>
              <a:t>Eingaben </a:t>
            </a:r>
            <a:r>
              <a:rPr lang="de-DE" dirty="0"/>
              <a:t>bleiben </a:t>
            </a:r>
            <a:r>
              <a:rPr lang="de-DE" dirty="0" smtClean="0"/>
              <a:t>bestehen</a:t>
            </a:r>
          </a:p>
          <a:p>
            <a:pPr lvl="1"/>
            <a:r>
              <a:rPr lang="de-DE" dirty="0" smtClean="0"/>
              <a:t>Suche bietet </a:t>
            </a:r>
            <a:r>
              <a:rPr lang="de-DE" dirty="0" smtClean="0">
                <a:solidFill>
                  <a:srgbClr val="FFA500"/>
                </a:solidFill>
              </a:rPr>
              <a:t>keine Korrekturvorschläge </a:t>
            </a:r>
            <a:r>
              <a:rPr lang="de-DE" dirty="0" smtClean="0"/>
              <a:t>bei Tippfehlern</a:t>
            </a:r>
            <a:endParaRPr lang="de-DE" dirty="0" smtClean="0">
              <a:effectLst/>
            </a:endParaRPr>
          </a:p>
          <a:p>
            <a:r>
              <a:rPr lang="de-DE" dirty="0" err="1"/>
              <a:t>Lernförderlichkeit</a:t>
            </a:r>
            <a:r>
              <a:rPr lang="de-DE" dirty="0"/>
              <a:t> 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/>
              <a:t>Das Lernen ist ein sehr </a:t>
            </a:r>
            <a:r>
              <a:rPr lang="de-DE" dirty="0">
                <a:solidFill>
                  <a:srgbClr val="FFA500"/>
                </a:solidFill>
              </a:rPr>
              <a:t>kurzer</a:t>
            </a:r>
            <a:r>
              <a:rPr lang="de-DE" dirty="0"/>
              <a:t> </a:t>
            </a:r>
            <a:r>
              <a:rPr lang="de-DE" dirty="0">
                <a:solidFill>
                  <a:srgbClr val="FFA500"/>
                </a:solidFill>
              </a:rPr>
              <a:t>Prozess</a:t>
            </a:r>
            <a:r>
              <a:rPr lang="de-DE" dirty="0"/>
              <a:t>, da sich die Bedienung von selbst </a:t>
            </a:r>
            <a:r>
              <a:rPr lang="de-DE" dirty="0" err="1" smtClean="0"/>
              <a:t>erklärt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705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&lt;Workflow/&gt;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1600200"/>
            <a:ext cx="8739132" cy="4967371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Suche über Eingabefeld</a:t>
            </a:r>
          </a:p>
          <a:p>
            <a:r>
              <a:rPr lang="de-DE" dirty="0" smtClean="0"/>
              <a:t>Sortierung</a:t>
            </a:r>
          </a:p>
          <a:p>
            <a:pPr lvl="1"/>
            <a:r>
              <a:rPr lang="de-DE" dirty="0" smtClean="0"/>
              <a:t>Kategorie (Marken, Bekleidung, Geschenkgutscheine)</a:t>
            </a:r>
          </a:p>
          <a:p>
            <a:pPr lvl="1"/>
            <a:r>
              <a:rPr lang="de-DE" dirty="0" smtClean="0"/>
              <a:t>Geschlecht</a:t>
            </a:r>
          </a:p>
          <a:p>
            <a:pPr lvl="1"/>
            <a:r>
              <a:rPr lang="de-DE" dirty="0" smtClean="0"/>
              <a:t>Größe</a:t>
            </a:r>
            <a:endParaRPr lang="de-DE" dirty="0" smtClean="0"/>
          </a:p>
          <a:p>
            <a:r>
              <a:rPr lang="de-DE" dirty="0" smtClean="0"/>
              <a:t>Produkt in Warenkorb legen</a:t>
            </a:r>
          </a:p>
          <a:p>
            <a:r>
              <a:rPr lang="de-DE" dirty="0" smtClean="0"/>
              <a:t>Bezahlung</a:t>
            </a:r>
          </a:p>
          <a:p>
            <a:pPr lvl="1"/>
            <a:r>
              <a:rPr lang="de-DE" dirty="0" smtClean="0"/>
              <a:t>Möglichkeit um Rabatt- oder Gutschein-Code einzugeben</a:t>
            </a:r>
          </a:p>
          <a:p>
            <a:pPr lvl="1"/>
            <a:r>
              <a:rPr lang="de-DE" dirty="0" smtClean="0"/>
              <a:t>kein Login/Account notwendig</a:t>
            </a:r>
          </a:p>
          <a:p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Schritte vom Öffnen des Webshops bis zur Bestellung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18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&lt;</a:t>
            </a:r>
            <a:r>
              <a:rPr lang="de-DE" dirty="0" smtClean="0"/>
              <a:t>Web-Zwei-Null-Features/&gt;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keine Bewertung</a:t>
            </a:r>
          </a:p>
          <a:p>
            <a:r>
              <a:rPr lang="de-DE" dirty="0"/>
              <a:t>Anbindung an Facebook (</a:t>
            </a:r>
            <a:r>
              <a:rPr lang="de-DE" dirty="0" err="1"/>
              <a:t>Likes</a:t>
            </a:r>
            <a:r>
              <a:rPr lang="de-DE" dirty="0"/>
              <a:t>), </a:t>
            </a:r>
            <a:r>
              <a:rPr lang="de-DE" dirty="0" err="1"/>
              <a:t>Twitter</a:t>
            </a:r>
            <a:r>
              <a:rPr lang="de-DE" dirty="0"/>
              <a:t> (</a:t>
            </a:r>
            <a:r>
              <a:rPr lang="de-DE" dirty="0" err="1"/>
              <a:t>Tweets</a:t>
            </a:r>
            <a:r>
              <a:rPr lang="de-DE" dirty="0"/>
              <a:t>), Google+ und </a:t>
            </a:r>
            <a:r>
              <a:rPr lang="de-DE" dirty="0" err="1" smtClean="0"/>
              <a:t>Instagram</a:t>
            </a:r>
            <a:endParaRPr lang="de-DE" dirty="0" smtClean="0">
              <a:effectLst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Was eingesetzt wird und was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4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&lt;Mobile-</a:t>
            </a:r>
            <a:r>
              <a:rPr lang="de-DE" dirty="0" err="1" smtClean="0"/>
              <a:t>usability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 es </a:t>
            </a:r>
            <a:r>
              <a:rPr lang="de-DE" dirty="0" err="1"/>
              <a:t>Responsive</a:t>
            </a:r>
            <a:r>
              <a:rPr lang="de-DE" dirty="0"/>
              <a:t> Webdesign gibt, ist die </a:t>
            </a:r>
            <a:r>
              <a:rPr lang="de-DE" dirty="0" err="1"/>
              <a:t>Usability</a:t>
            </a:r>
            <a:r>
              <a:rPr lang="de-DE" dirty="0"/>
              <a:t> vergleichbar mit anderen </a:t>
            </a:r>
            <a:r>
              <a:rPr lang="de-DE" dirty="0" err="1"/>
              <a:t>Geräten</a:t>
            </a:r>
            <a:r>
              <a:rPr lang="de-DE" dirty="0"/>
              <a:t> </a:t>
            </a:r>
            <a:endParaRPr lang="de-DE" dirty="0" smtClean="0">
              <a:effectLst/>
            </a:endParaRPr>
          </a:p>
          <a:p>
            <a:r>
              <a:rPr lang="de-DE" dirty="0" smtClean="0"/>
              <a:t>Es </a:t>
            </a:r>
            <a:r>
              <a:rPr lang="de-DE" dirty="0"/>
              <a:t>gibt eine App 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Wie mit mobile Endgeräte umgegangen wird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13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&lt;Sonstiges/&gt;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Responsive</a:t>
            </a:r>
            <a:r>
              <a:rPr lang="de-DE" dirty="0"/>
              <a:t> Webdesign </a:t>
            </a:r>
            <a:endParaRPr lang="de-DE" dirty="0" smtClean="0">
              <a:effectLst/>
            </a:endParaRPr>
          </a:p>
          <a:p>
            <a:r>
              <a:rPr lang="de-DE" dirty="0" smtClean="0"/>
              <a:t>Visuell </a:t>
            </a:r>
            <a:r>
              <a:rPr lang="de-DE" dirty="0"/>
              <a:t>ansprechendes Design, mit kleinen Animationen </a:t>
            </a:r>
            <a:endParaRPr lang="de-DE" dirty="0" smtClean="0">
              <a:effectLst/>
            </a:endParaRPr>
          </a:p>
          <a:p>
            <a:r>
              <a:rPr lang="de-DE" dirty="0" smtClean="0"/>
              <a:t>Design </a:t>
            </a:r>
            <a:r>
              <a:rPr lang="de-DE" dirty="0"/>
              <a:t>auf wesentliche </a:t>
            </a:r>
            <a:r>
              <a:rPr lang="de-DE" dirty="0" err="1"/>
              <a:t>Funktionalität</a:t>
            </a:r>
            <a:r>
              <a:rPr lang="de-DE" dirty="0"/>
              <a:t> </a:t>
            </a:r>
            <a:r>
              <a:rPr lang="de-DE" dirty="0" err="1" smtClean="0"/>
              <a:t>beschränkt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Was sonst noch geboten wird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235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group-members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="Daniel“/&gt;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=“Marc“/&gt;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=“Beni“/&gt;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group-members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1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416826"/>
              </p:ext>
            </p:extLst>
          </p:nvPr>
        </p:nvGraphicFramePr>
        <p:xfrm>
          <a:off x="1473200" y="1857832"/>
          <a:ext cx="61976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kument" r:id="rId3" imgW="6197600" imgH="4381500" progId="Word.Document.12">
                  <p:embed/>
                </p:oleObj>
              </mc:Choice>
              <mc:Fallback>
                <p:oleObj name="Dokument" r:id="rId3" imgW="6197600" imgH="438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200" y="1857832"/>
                        <a:ext cx="61976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488688" y="6239332"/>
            <a:ext cx="4488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dirty="0">
                <a:latin typeface="Fira Sans OT Light"/>
                <a:cs typeface="Fira Sans OT Light"/>
              </a:rPr>
              <a:t>https://</a:t>
            </a:r>
            <a:r>
              <a:rPr lang="de-DE" sz="1200" dirty="0" err="1">
                <a:latin typeface="Fira Sans OT Light"/>
                <a:cs typeface="Fira Sans OT Light"/>
              </a:rPr>
              <a:t>secure.flickr.com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photos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re-publica</a:t>
            </a:r>
            <a:r>
              <a:rPr lang="de-DE" sz="1200" dirty="0">
                <a:latin typeface="Fira Sans OT Light"/>
                <a:cs typeface="Fira Sans OT Light"/>
              </a:rPr>
              <a:t>/7157091518/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311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2</a:t>
            </a:r>
            <a:endParaRPr lang="de-DE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156668"/>
              </p:ext>
            </p:extLst>
          </p:nvPr>
        </p:nvGraphicFramePr>
        <p:xfrm>
          <a:off x="1473200" y="1857842"/>
          <a:ext cx="61976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Dokument" r:id="rId3" imgW="6197600" imgH="4381500" progId="Word.Document.12">
                  <p:embed/>
                </p:oleObj>
              </mc:Choice>
              <mc:Fallback>
                <p:oleObj name="Dokument" r:id="rId3" imgW="6197600" imgH="438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200" y="1857842"/>
                        <a:ext cx="61976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488688" y="6239332"/>
            <a:ext cx="4528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josefseibel</a:t>
            </a:r>
            <a:r>
              <a:rPr lang="de-DE" sz="1200" i="1" dirty="0">
                <a:latin typeface="Fira Sans OT Light"/>
                <a:cs typeface="Fira Sans OT Light"/>
              </a:rPr>
              <a:t>/4387492120/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2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3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103474"/>
              </p:ext>
            </p:extLst>
          </p:nvPr>
        </p:nvGraphicFramePr>
        <p:xfrm>
          <a:off x="1473200" y="1853501"/>
          <a:ext cx="6197600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Dokument" r:id="rId3" imgW="6197600" imgH="4483100" progId="Word.Document.12">
                  <p:embed/>
                </p:oleObj>
              </mc:Choice>
              <mc:Fallback>
                <p:oleObj name="Dokument" r:id="rId3" imgW="6197600" imgH="448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200" y="1853501"/>
                        <a:ext cx="6197600" cy="448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488688" y="6239332"/>
            <a:ext cx="4241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/h3nr0/4828903901/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79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&lt;Projekt-Management&gt;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55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Github</a:t>
            </a:r>
            <a:r>
              <a:rPr lang="de-DE" dirty="0" smtClean="0"/>
              <a:t>/&gt;</a:t>
            </a:r>
            <a:endParaRPr lang="de-DE" dirty="0"/>
          </a:p>
        </p:txBody>
      </p:sp>
      <p:pic>
        <p:nvPicPr>
          <p:cNvPr id="5" name="Inhaltsplatzhalter 4" descr="Bildschirmfoto 2014-04-02 um 22.04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8"/>
          <a:stretch/>
        </p:blipFill>
        <p:spPr>
          <a:xfrm>
            <a:off x="206375" y="1600201"/>
            <a:ext cx="8739188" cy="4285830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Womit wir unser Projekt organisieren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83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&lt;/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72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&lt;Idee/&gt;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4786272"/>
            <a:ext cx="8739132" cy="1339891"/>
          </a:xfrm>
        </p:spPr>
        <p:txBody>
          <a:bodyPr/>
          <a:lstStyle/>
          <a:p>
            <a:r>
              <a:rPr lang="de-DE" dirty="0" smtClean="0">
                <a:latin typeface="Fira Sans OT Light"/>
                <a:cs typeface="Fira Sans OT Light"/>
              </a:rPr>
              <a:t>Webshop bei dem man</a:t>
            </a:r>
            <a:r>
              <a:rPr lang="de-DE" dirty="0" smtClean="0"/>
              <a:t> </a:t>
            </a:r>
            <a:r>
              <a:rPr lang="de-DE" dirty="0" smtClean="0">
                <a:latin typeface="Fira Sans OT Medium"/>
                <a:cs typeface="Fira Sans OT Medium"/>
              </a:rPr>
              <a:t>Professoren</a:t>
            </a:r>
            <a:r>
              <a:rPr lang="de-DE" b="1" dirty="0" smtClean="0">
                <a:latin typeface="Fira Sans OT"/>
                <a:cs typeface="Fira Sans OT"/>
              </a:rPr>
              <a:t> </a:t>
            </a:r>
            <a:r>
              <a:rPr lang="de-DE" i="1" dirty="0" smtClean="0">
                <a:latin typeface="Fira Sans OT Medium"/>
                <a:cs typeface="Fira Sans OT Medium"/>
              </a:rPr>
              <a:t>kaufen</a:t>
            </a:r>
            <a:r>
              <a:rPr lang="de-DE" b="1" dirty="0" smtClean="0">
                <a:latin typeface="Fira Sans OT"/>
                <a:cs typeface="Fira Sans OT"/>
              </a:rPr>
              <a:t> </a:t>
            </a:r>
            <a:r>
              <a:rPr lang="de-DE" dirty="0" smtClean="0">
                <a:latin typeface="Fira Sans OT Light"/>
                <a:cs typeface="Fira Sans OT Light"/>
              </a:rPr>
              <a:t>kann</a:t>
            </a:r>
          </a:p>
          <a:p>
            <a:r>
              <a:rPr lang="de-DE" dirty="0" smtClean="0"/>
              <a:t>eigene </a:t>
            </a:r>
            <a:r>
              <a:rPr lang="de-DE" dirty="0" smtClean="0">
                <a:latin typeface="Fira Sans OT Medium"/>
                <a:cs typeface="Fira Sans OT Medium"/>
              </a:rPr>
              <a:t>Studiengänge schaffen</a:t>
            </a:r>
          </a:p>
          <a:p>
            <a:endParaRPr lang="de-DE" dirty="0" smtClean="0">
              <a:latin typeface="Fira Sans OT Light"/>
              <a:cs typeface="Fira Sans OT Light"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Surreales Webshop Projekt</a:t>
            </a:r>
            <a:endParaRPr lang="de-DE" dirty="0"/>
          </a:p>
        </p:txBody>
      </p:sp>
      <p:grpSp>
        <p:nvGrpSpPr>
          <p:cNvPr id="7" name="Gruppierung 6"/>
          <p:cNvGrpSpPr/>
          <p:nvPr/>
        </p:nvGrpSpPr>
        <p:grpSpPr>
          <a:xfrm>
            <a:off x="1051986" y="1667721"/>
            <a:ext cx="6855767" cy="2793272"/>
            <a:chOff x="1347497" y="1133824"/>
            <a:chExt cx="6855767" cy="2793272"/>
          </a:xfrm>
        </p:grpSpPr>
        <p:pic>
          <p:nvPicPr>
            <p:cNvPr id="5" name="Bild 4" descr="Flaticon_42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966">
              <a:off x="4678782" y="1133824"/>
              <a:ext cx="3524482" cy="2175266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1347497" y="2819100"/>
              <a:ext cx="55293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600" dirty="0" err="1" smtClean="0">
                  <a:latin typeface="Fira Sans OT Light"/>
                  <a:cs typeface="Fira Sans OT Light"/>
                </a:rPr>
                <a:t>Pick</a:t>
              </a:r>
              <a:r>
                <a:rPr lang="de-DE" sz="6600" b="1" dirty="0" err="1" smtClean="0">
                  <a:latin typeface="Fira Sans OT"/>
                  <a:cs typeface="Fira Sans OT"/>
                </a:rPr>
                <a:t>YourProf</a:t>
              </a:r>
              <a:endParaRPr lang="de-DE" sz="6600" b="1" dirty="0">
                <a:latin typeface="Fira Sans OT"/>
                <a:cs typeface="Fira Sans O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79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/>
              <a:t>W</a:t>
            </a:r>
            <a:r>
              <a:rPr lang="de-DE" dirty="0" smtClean="0"/>
              <a:t>ebshops&gt;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68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</a:t>
            </a:r>
            <a:r>
              <a:rPr lang="de-DE" dirty="0"/>
              <a:t>Web Design</a:t>
            </a:r>
          </a:p>
          <a:p>
            <a:r>
              <a:rPr lang="de-DE" dirty="0" smtClean="0"/>
              <a:t>Empfehlungen </a:t>
            </a:r>
            <a:r>
              <a:rPr lang="de-DE" dirty="0"/>
              <a:t>basierend auf „Kunden die dies gekauft haben…“</a:t>
            </a:r>
          </a:p>
          <a:p>
            <a:r>
              <a:rPr lang="de-DE" dirty="0" smtClean="0"/>
              <a:t>etwas </a:t>
            </a:r>
            <a:r>
              <a:rPr lang="de-DE" dirty="0"/>
              <a:t>überladen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Amazon.de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1339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</a:t>
            </a:r>
            <a:r>
              <a:rPr lang="de-DE" dirty="0"/>
              <a:t>Web Design</a:t>
            </a:r>
          </a:p>
          <a:p>
            <a:r>
              <a:rPr lang="de-DE" dirty="0"/>
              <a:t>ü</a:t>
            </a:r>
            <a:r>
              <a:rPr lang="de-DE" dirty="0" smtClean="0"/>
              <a:t>bersichtlich</a:t>
            </a:r>
            <a:endParaRPr lang="de-DE" dirty="0"/>
          </a:p>
          <a:p>
            <a:r>
              <a:rPr lang="de-DE" dirty="0" smtClean="0"/>
              <a:t>schnell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Sneakerdistrict.nl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354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de-DE" dirty="0" smtClean="0"/>
              <a:t>inimalistisch</a:t>
            </a:r>
            <a:endParaRPr lang="de-DE" dirty="0"/>
          </a:p>
          <a:p>
            <a:r>
              <a:rPr lang="de-DE" dirty="0" smtClean="0"/>
              <a:t>nette </a:t>
            </a:r>
            <a:r>
              <a:rPr lang="de-DE" dirty="0"/>
              <a:t>Animationen (nicht im </a:t>
            </a:r>
            <a:r>
              <a:rPr lang="de-DE" i="1" dirty="0" err="1"/>
              <a:t>Powerpointstyle</a:t>
            </a:r>
            <a:r>
              <a:rPr lang="de-DE" dirty="0"/>
              <a:t>)</a:t>
            </a:r>
            <a:r>
              <a:rPr lang="de-DE" dirty="0" smtClean="0">
                <a:effectLst/>
              </a:rPr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Boldking.com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926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gutes Feedback auf Aktionen</a:t>
            </a:r>
          </a:p>
          <a:p>
            <a:r>
              <a:rPr lang="de-DE" dirty="0" smtClean="0"/>
              <a:t>schneller </a:t>
            </a:r>
            <a:r>
              <a:rPr lang="de-DE" dirty="0"/>
              <a:t>Weg zum gewünschten Produkt</a:t>
            </a:r>
            <a:r>
              <a:rPr lang="de-DE" dirty="0" smtClean="0">
                <a:effectLst/>
              </a:rPr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Spyder.com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07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 super für Hippies</a:t>
            </a:r>
          </a:p>
          <a:p>
            <a:r>
              <a:rPr lang="de-DE" dirty="0" smtClean="0"/>
              <a:t>veraltetes </a:t>
            </a:r>
            <a:r>
              <a:rPr lang="de-DE" dirty="0"/>
              <a:t>Design (Seitenzahlen bei Produktliste)</a:t>
            </a:r>
            <a:r>
              <a:rPr lang="de-DE" dirty="0" smtClean="0">
                <a:effectLst/>
              </a:rPr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Avocadostore.com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638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Macintosh PowerPoint</Application>
  <PresentationFormat>Bildschirmpräsentation (4:3)</PresentationFormat>
  <Paragraphs>106</Paragraphs>
  <Slides>25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7" baseType="lpstr">
      <vt:lpstr>Office-Design</vt:lpstr>
      <vt:lpstr>Microsoft Word-Dokument</vt:lpstr>
      <vt:lpstr>&lt;presentation&gt;</vt:lpstr>
      <vt:lpstr>&lt;group-members&gt;</vt:lpstr>
      <vt:lpstr>&lt;Idee/&gt;</vt:lpstr>
      <vt:lpstr>&lt;Webshops&gt;</vt:lpstr>
      <vt:lpstr>&lt;Webshops/&gt;</vt:lpstr>
      <vt:lpstr>&lt;Webshops/&gt;</vt:lpstr>
      <vt:lpstr>&lt;Webshops/&gt;</vt:lpstr>
      <vt:lpstr>&lt;Webshops/&gt;</vt:lpstr>
      <vt:lpstr>&lt;Webshops/&gt;</vt:lpstr>
      <vt:lpstr>&lt;genaue-Analyse shop=“SneakerDistrict“&gt;</vt:lpstr>
      <vt:lpstr>&lt;Seven-dialogue-principles/&gt;</vt:lpstr>
      <vt:lpstr>&lt;Seven-dialogue-principles/&gt;</vt:lpstr>
      <vt:lpstr>&lt;Seven-dialogue-principles/&gt;</vt:lpstr>
      <vt:lpstr>&lt;Seven-dialogue-principles/&gt;</vt:lpstr>
      <vt:lpstr>&lt;Workflow/&gt;</vt:lpstr>
      <vt:lpstr>&lt;Web-Zwei-Null-Features/&gt;</vt:lpstr>
      <vt:lpstr>&lt;Mobile-usability/&gt;</vt:lpstr>
      <vt:lpstr>&lt;Sonstiges/&gt;</vt:lpstr>
      <vt:lpstr>&lt;Personas&gt;</vt:lpstr>
      <vt:lpstr>&lt;Personas/&gt;</vt:lpstr>
      <vt:lpstr>&lt;Personas/&gt;</vt:lpstr>
      <vt:lpstr>&lt;Personas/&gt;</vt:lpstr>
      <vt:lpstr>&lt;Projekt-Management&gt;</vt:lpstr>
      <vt:lpstr>&lt;Github/&gt;</vt:lpstr>
      <vt:lpstr>&lt;/presentation&gt;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Rupp</dc:creator>
  <cp:lastModifiedBy>Benjamin Rupp</cp:lastModifiedBy>
  <cp:revision>18</cp:revision>
  <dcterms:created xsi:type="dcterms:W3CDTF">2014-04-02T16:22:37Z</dcterms:created>
  <dcterms:modified xsi:type="dcterms:W3CDTF">2014-04-02T20:05:50Z</dcterms:modified>
</cp:coreProperties>
</file>